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5"/>
    <p:sldMasterId id="2147483665" r:id="rId6"/>
  </p:sldMasterIdLst>
  <p:notesMasterIdLst>
    <p:notesMasterId r:id="rId7"/>
  </p:notesMasterIdLst>
  <p:sldIdLst>
    <p:sldId id="256" r:id="rId8"/>
    <p:sldId id="257" r:id="rId9"/>
    <p:sldId id="258" r:id="rId10"/>
  </p:sldIdLst>
  <p:sldSz cy="10058400" cx="7315200"/>
  <p:notesSz cx="6858000" cy="9144000"/>
  <p:embeddedFontLst>
    <p:embeddedFont>
      <p:font typeface="Montserrat"/>
      <p:regular r:id="rId11"/>
      <p:bold r:id="rId12"/>
      <p:italic r:id="rId13"/>
      <p:boldItalic r:id="rId14"/>
    </p:embeddedFont>
    <p:embeddedFont>
      <p:font typeface="Cutiv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30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4F7487-D903-4D02-87BE-810FFF0FBBA0}">
  <a:tblStyle styleId="{364F7487-D903-4D02-87BE-810FFF0FBBA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30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slide" Target="slides/slide3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Cutive-regular.fntdata"/><Relationship Id="rId14" Type="http://schemas.openxmlformats.org/officeDocument/2006/relationships/font" Target="fonts/Montserrat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82413" y="685800"/>
            <a:ext cx="2493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a4d5e21ba7_2_36:notes"/>
          <p:cNvSpPr txBox="1"/>
          <p:nvPr>
            <p:ph idx="1" type="body"/>
          </p:nvPr>
        </p:nvSpPr>
        <p:spPr>
          <a:xfrm>
            <a:off x="685787" y="4343386"/>
            <a:ext cx="5486382" cy="4114795"/>
          </a:xfrm>
          <a:prstGeom prst="rect">
            <a:avLst/>
          </a:prstGeom>
        </p:spPr>
        <p:txBody>
          <a:bodyPr anchorCtr="0" anchor="t" bIns="81475" lIns="81475" spcFirstLastPara="1" rIns="81475" wrap="square" tIns="814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2a4d5e21ba7_2_36:notes"/>
          <p:cNvSpPr/>
          <p:nvPr>
            <p:ph idx="2" type="sldImg"/>
          </p:nvPr>
        </p:nvSpPr>
        <p:spPr>
          <a:xfrm>
            <a:off x="1277698" y="685795"/>
            <a:ext cx="430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a4d5e21ba7_0_9:notes"/>
          <p:cNvSpPr txBox="1"/>
          <p:nvPr>
            <p:ph idx="1" type="body"/>
          </p:nvPr>
        </p:nvSpPr>
        <p:spPr>
          <a:xfrm>
            <a:off x="685787" y="4343386"/>
            <a:ext cx="5486400" cy="4114800"/>
          </a:xfrm>
          <a:prstGeom prst="rect">
            <a:avLst/>
          </a:prstGeom>
        </p:spPr>
        <p:txBody>
          <a:bodyPr anchorCtr="0" anchor="t" bIns="81475" lIns="81475" spcFirstLastPara="1" rIns="81475" wrap="square" tIns="814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2a4d5e21ba7_0_9:notes"/>
          <p:cNvSpPr/>
          <p:nvPr>
            <p:ph idx="2" type="sldImg"/>
          </p:nvPr>
        </p:nvSpPr>
        <p:spPr>
          <a:xfrm>
            <a:off x="1277698" y="685795"/>
            <a:ext cx="430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a4d5e21ba7_2_52:notes"/>
          <p:cNvSpPr txBox="1"/>
          <p:nvPr>
            <p:ph idx="1" type="body"/>
          </p:nvPr>
        </p:nvSpPr>
        <p:spPr>
          <a:xfrm>
            <a:off x="685787" y="4343386"/>
            <a:ext cx="5486382" cy="4114795"/>
          </a:xfrm>
          <a:prstGeom prst="rect">
            <a:avLst/>
          </a:prstGeom>
        </p:spPr>
        <p:txBody>
          <a:bodyPr anchorCtr="0" anchor="t" bIns="81475" lIns="81475" spcFirstLastPara="1" rIns="81475" wrap="square" tIns="814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2a4d5e21ba7_2_52:notes"/>
          <p:cNvSpPr/>
          <p:nvPr>
            <p:ph idx="2" type="sldImg"/>
          </p:nvPr>
        </p:nvSpPr>
        <p:spPr>
          <a:xfrm>
            <a:off x="1277698" y="685795"/>
            <a:ext cx="430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49367" y="1456058"/>
            <a:ext cx="6816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49360" y="5542289"/>
            <a:ext cx="6816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49360" y="2163089"/>
            <a:ext cx="6816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49360" y="6164351"/>
            <a:ext cx="6816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2361853" y="8797418"/>
            <a:ext cx="2591400" cy="4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body"/>
          </p:nvPr>
        </p:nvSpPr>
        <p:spPr>
          <a:xfrm>
            <a:off x="365760" y="2313432"/>
            <a:ext cx="6583800" cy="66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2487168" y="9354312"/>
            <a:ext cx="2340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0" type="dt"/>
          </p:nvPr>
        </p:nvSpPr>
        <p:spPr>
          <a:xfrm>
            <a:off x="365760" y="9354312"/>
            <a:ext cx="16824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5266944" y="9354312"/>
            <a:ext cx="1682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2487168" y="9354312"/>
            <a:ext cx="2340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0" type="dt"/>
          </p:nvPr>
        </p:nvSpPr>
        <p:spPr>
          <a:xfrm>
            <a:off x="365760" y="9354312"/>
            <a:ext cx="16824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5266944" y="9354312"/>
            <a:ext cx="1682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>
  <p:cSld name="Title Only">
    <p:bg>
      <p:bgPr>
        <a:solidFill>
          <a:schemeClr val="lt1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/>
          <p:nvPr/>
        </p:nvSpPr>
        <p:spPr>
          <a:xfrm>
            <a:off x="0" y="0"/>
            <a:ext cx="7306056" cy="6229350"/>
          </a:xfrm>
          <a:custGeom>
            <a:rect b="b" l="l" r="r" t="t"/>
            <a:pathLst>
              <a:path extrusionOk="0" h="6229350" w="7772400">
                <a:moveTo>
                  <a:pt x="0" y="6229350"/>
                </a:moveTo>
                <a:lnTo>
                  <a:pt x="7772400" y="6229350"/>
                </a:lnTo>
                <a:lnTo>
                  <a:pt x="7772400" y="0"/>
                </a:lnTo>
                <a:lnTo>
                  <a:pt x="0" y="0"/>
                </a:lnTo>
                <a:lnTo>
                  <a:pt x="0" y="6229350"/>
                </a:lnTo>
                <a:close/>
              </a:path>
            </a:pathLst>
          </a:custGeom>
          <a:solidFill>
            <a:srgbClr val="182B54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8" name="Google Shape;68;p16"/>
          <p:cNvSpPr/>
          <p:nvPr/>
        </p:nvSpPr>
        <p:spPr>
          <a:xfrm>
            <a:off x="2326332" y="8620300"/>
            <a:ext cx="812700" cy="849600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9" name="Google Shape;69;p16"/>
          <p:cNvSpPr txBox="1"/>
          <p:nvPr>
            <p:ph type="title"/>
          </p:nvPr>
        </p:nvSpPr>
        <p:spPr>
          <a:xfrm>
            <a:off x="2361853" y="8797418"/>
            <a:ext cx="2591400" cy="4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487168" y="9354312"/>
            <a:ext cx="2340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365760" y="9354312"/>
            <a:ext cx="16824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2" type="sldNum"/>
          </p:nvPr>
        </p:nvSpPr>
        <p:spPr>
          <a:xfrm>
            <a:off x="5266944" y="9354312"/>
            <a:ext cx="1682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type="ctrTitle"/>
          </p:nvPr>
        </p:nvSpPr>
        <p:spPr>
          <a:xfrm>
            <a:off x="548640" y="3118104"/>
            <a:ext cx="6217800" cy="211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" type="subTitle"/>
          </p:nvPr>
        </p:nvSpPr>
        <p:spPr>
          <a:xfrm>
            <a:off x="1097280" y="5632704"/>
            <a:ext cx="5120700" cy="251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2487168" y="9354312"/>
            <a:ext cx="2340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365760" y="9354312"/>
            <a:ext cx="16824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2" type="sldNum"/>
          </p:nvPr>
        </p:nvSpPr>
        <p:spPr>
          <a:xfrm>
            <a:off x="5266944" y="9354312"/>
            <a:ext cx="1682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>
            <p:ph type="title"/>
          </p:nvPr>
        </p:nvSpPr>
        <p:spPr>
          <a:xfrm>
            <a:off x="2361853" y="8797418"/>
            <a:ext cx="2591400" cy="4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" type="body"/>
          </p:nvPr>
        </p:nvSpPr>
        <p:spPr>
          <a:xfrm>
            <a:off x="365760" y="2313432"/>
            <a:ext cx="3182100" cy="66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2" type="body"/>
          </p:nvPr>
        </p:nvSpPr>
        <p:spPr>
          <a:xfrm>
            <a:off x="3767328" y="2313432"/>
            <a:ext cx="3182100" cy="66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2487168" y="9354312"/>
            <a:ext cx="2340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0" type="dt"/>
          </p:nvPr>
        </p:nvSpPr>
        <p:spPr>
          <a:xfrm>
            <a:off x="365760" y="9354312"/>
            <a:ext cx="16824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2" type="sldNum"/>
          </p:nvPr>
        </p:nvSpPr>
        <p:spPr>
          <a:xfrm>
            <a:off x="5266944" y="9354312"/>
            <a:ext cx="1682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49360" y="4206107"/>
            <a:ext cx="6816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49360" y="2253729"/>
            <a:ext cx="31998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865920" y="2253729"/>
            <a:ext cx="31998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49360" y="1086507"/>
            <a:ext cx="22464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49360" y="2717440"/>
            <a:ext cx="22464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392200" y="880293"/>
            <a:ext cx="50943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657600" y="-244"/>
            <a:ext cx="36576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2400" y="2411542"/>
            <a:ext cx="32361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2400" y="5481569"/>
            <a:ext cx="32361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3951600" y="1415969"/>
            <a:ext cx="3069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49360" y="8273124"/>
            <a:ext cx="47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9360" y="870271"/>
            <a:ext cx="6816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9360" y="2253729"/>
            <a:ext cx="6816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6777966" y="9119180"/>
            <a:ext cx="4389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361853" y="8797418"/>
            <a:ext cx="2591400" cy="4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800" u="none" cap="none" strike="noStrike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65760" y="2313432"/>
            <a:ext cx="6583800" cy="6638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1" type="ftr"/>
          </p:nvPr>
        </p:nvSpPr>
        <p:spPr>
          <a:xfrm>
            <a:off x="2487168" y="9354312"/>
            <a:ext cx="23409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4" name="Google Shape;54;p13"/>
          <p:cNvSpPr txBox="1"/>
          <p:nvPr>
            <p:ph idx="10" type="dt"/>
          </p:nvPr>
        </p:nvSpPr>
        <p:spPr>
          <a:xfrm>
            <a:off x="365760" y="9354312"/>
            <a:ext cx="1682400" cy="50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5266944" y="9354312"/>
            <a:ext cx="1682400" cy="2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/>
          <p:nvPr/>
        </p:nvSpPr>
        <p:spPr>
          <a:xfrm>
            <a:off x="430317" y="800157"/>
            <a:ext cx="6016752" cy="0"/>
          </a:xfrm>
          <a:custGeom>
            <a:rect b="b" l="l" r="r" t="t"/>
            <a:pathLst>
              <a:path extrusionOk="0" h="120000" w="6400800">
                <a:moveTo>
                  <a:pt x="0" y="0"/>
                </a:moveTo>
                <a:lnTo>
                  <a:pt x="6400800" y="0"/>
                </a:lnTo>
              </a:path>
            </a:pathLst>
          </a:custGeom>
          <a:noFill/>
          <a:ln cap="flat" cmpd="sng" w="38100">
            <a:solidFill>
              <a:srgbClr val="F792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1" name="Google Shape;91;p19"/>
          <p:cNvSpPr txBox="1"/>
          <p:nvPr/>
        </p:nvSpPr>
        <p:spPr>
          <a:xfrm>
            <a:off x="445533" y="413229"/>
            <a:ext cx="45612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rPr>
              <a:t>Activity Audit </a:t>
            </a:r>
            <a:endParaRPr sz="2000">
              <a:latin typeface="Cutive"/>
              <a:ea typeface="Cutive"/>
              <a:cs typeface="Cutive"/>
              <a:sym typeface="Cutive"/>
            </a:endParaRPr>
          </a:p>
        </p:txBody>
      </p:sp>
      <p:graphicFrame>
        <p:nvGraphicFramePr>
          <p:cNvPr id="92" name="Google Shape;92;p19"/>
          <p:cNvGraphicFramePr/>
          <p:nvPr/>
        </p:nvGraphicFramePr>
        <p:xfrm>
          <a:off x="430306" y="12001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{364F7487-D903-4D02-87BE-810FFF0FBBA0}</a:tableStyleId>
              </a:tblPr>
              <a:tblGrid>
                <a:gridCol w="414350"/>
                <a:gridCol w="3958400"/>
                <a:gridCol w="800725"/>
                <a:gridCol w="721000"/>
                <a:gridCol w="727575"/>
              </a:tblGrid>
              <a:tr h="39307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182B54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27000" marR="0" rtl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Activities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182B5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-304800" lvl="0" marL="596900" marR="29210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Rate Alignment below 1-3-7-10  </a:t>
                      </a:r>
                      <a:endParaRPr b="1" sz="10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04800" lvl="0" marL="596900" marR="29210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(10 = High, 1 = Low)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2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82B54"/>
                    </a:solidFill>
                  </a:tcPr>
                </a:tc>
                <a:tc hMerge="1"/>
                <a:tc hMerge="1"/>
              </a:tr>
              <a:tr h="245675">
                <a:tc vMerge="1"/>
                <a:tc vMerge="1"/>
                <a:tc>
                  <a:txBody>
                    <a:bodyPr/>
                    <a:lstStyle/>
                    <a:p>
                      <a:pPr indent="0" lvl="0" marL="177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Impact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917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182B5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Expertise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917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182B5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Time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917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182B54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K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Q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/>
          <p:nvPr/>
        </p:nvSpPr>
        <p:spPr>
          <a:xfrm>
            <a:off x="430317" y="800157"/>
            <a:ext cx="6016752" cy="0"/>
          </a:xfrm>
          <a:custGeom>
            <a:rect b="b" l="l" r="r" t="t"/>
            <a:pathLst>
              <a:path extrusionOk="0" h="120000" w="6400800">
                <a:moveTo>
                  <a:pt x="0" y="0"/>
                </a:moveTo>
                <a:lnTo>
                  <a:pt x="6400800" y="0"/>
                </a:lnTo>
              </a:path>
            </a:pathLst>
          </a:custGeom>
          <a:noFill/>
          <a:ln cap="flat" cmpd="sng" w="38100">
            <a:solidFill>
              <a:srgbClr val="F792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98" name="Google Shape;98;p20"/>
          <p:cNvSpPr txBox="1"/>
          <p:nvPr/>
        </p:nvSpPr>
        <p:spPr>
          <a:xfrm>
            <a:off x="445533" y="413229"/>
            <a:ext cx="45612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rPr>
              <a:t>Activity Audit </a:t>
            </a:r>
            <a:endParaRPr sz="2000">
              <a:latin typeface="Cutive"/>
              <a:ea typeface="Cutive"/>
              <a:cs typeface="Cutive"/>
              <a:sym typeface="Cutive"/>
            </a:endParaRPr>
          </a:p>
        </p:txBody>
      </p:sp>
      <p:graphicFrame>
        <p:nvGraphicFramePr>
          <p:cNvPr id="99" name="Google Shape;99;p20"/>
          <p:cNvGraphicFramePr/>
          <p:nvPr/>
        </p:nvGraphicFramePr>
        <p:xfrm>
          <a:off x="430306" y="120015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{364F7487-D903-4D02-87BE-810FFF0FBBA0}</a:tableStyleId>
              </a:tblPr>
              <a:tblGrid>
                <a:gridCol w="414350"/>
                <a:gridCol w="3958400"/>
                <a:gridCol w="800725"/>
                <a:gridCol w="721000"/>
                <a:gridCol w="727575"/>
              </a:tblGrid>
              <a:tr h="393075"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182B54"/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127000" marR="0" rtl="0"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Activities</a:t>
                      </a:r>
                      <a:endParaRPr sz="12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rgbClr val="182B54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-304800" lvl="0" marL="596900" marR="29210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Rate Alignment below 1-3-7-10  </a:t>
                      </a:r>
                      <a:endParaRPr b="1" sz="10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04800" lvl="0" marL="596900" marR="29210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(10 = High, 1 = Low)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362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182B54"/>
                    </a:solidFill>
                  </a:tcPr>
                </a:tc>
                <a:tc hMerge="1"/>
                <a:tc hMerge="1"/>
              </a:tr>
              <a:tr h="245675">
                <a:tc vMerge="1"/>
                <a:tc vMerge="1"/>
                <a:tc>
                  <a:txBody>
                    <a:bodyPr/>
                    <a:lstStyle/>
                    <a:p>
                      <a:pPr indent="0" lvl="0" marL="1778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Impact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917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182B5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Expertise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917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182B5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76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Time</a:t>
                      </a:r>
                      <a:endParaRPr sz="10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29175" marB="0" marR="0" marL="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182B54"/>
                    </a:solidFill>
                  </a:tcPr>
                </a:tc>
              </a:tr>
              <a:tr h="3682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X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Y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Z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AA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BB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CC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DD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EE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FF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GG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HH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II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JJ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KK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LL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MM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14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NN</a:t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Google Shape;104;p21"/>
          <p:cNvGraphicFramePr/>
          <p:nvPr/>
        </p:nvGraphicFramePr>
        <p:xfrm>
          <a:off x="760787" y="123125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{364F7487-D903-4D02-87BE-810FFF0FBBA0}</a:tableStyleId>
              </a:tblPr>
              <a:tblGrid>
                <a:gridCol w="2958350"/>
                <a:gridCol w="2958350"/>
              </a:tblGrid>
              <a:tr h="359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59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182B5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5" name="Google Shape;105;p21"/>
          <p:cNvSpPr txBox="1"/>
          <p:nvPr/>
        </p:nvSpPr>
        <p:spPr>
          <a:xfrm rot="-5400000">
            <a:off x="47039" y="2568782"/>
            <a:ext cx="885300" cy="3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34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82B54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1"/>
          <p:cNvSpPr txBox="1"/>
          <p:nvPr/>
        </p:nvSpPr>
        <p:spPr>
          <a:xfrm rot="-5400000">
            <a:off x="195840" y="6988339"/>
            <a:ext cx="587700" cy="3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347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82B54"/>
                </a:solidFill>
                <a:latin typeface="Arial"/>
                <a:ea typeface="Arial"/>
                <a:cs typeface="Arial"/>
                <a:sym typeface="Arial"/>
              </a:rPr>
              <a:t>Low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21"/>
          <p:cNvSpPr txBox="1"/>
          <p:nvPr/>
        </p:nvSpPr>
        <p:spPr>
          <a:xfrm>
            <a:off x="1482401" y="8528150"/>
            <a:ext cx="8379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82B54"/>
                </a:solidFill>
                <a:latin typeface="Arial"/>
                <a:ea typeface="Arial"/>
                <a:cs typeface="Arial"/>
                <a:sym typeface="Arial"/>
              </a:rPr>
              <a:t>Low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21"/>
          <p:cNvSpPr txBox="1"/>
          <p:nvPr/>
        </p:nvSpPr>
        <p:spPr>
          <a:xfrm>
            <a:off x="4891171" y="8528150"/>
            <a:ext cx="920700" cy="3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82B54"/>
                </a:solidFill>
                <a:latin typeface="Arial"/>
                <a:ea typeface="Arial"/>
                <a:cs typeface="Arial"/>
                <a:sym typeface="Arial"/>
              </a:rPr>
              <a:t>High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21"/>
          <p:cNvSpPr txBox="1"/>
          <p:nvPr/>
        </p:nvSpPr>
        <p:spPr>
          <a:xfrm rot="-5400000">
            <a:off x="-1107720" y="4193413"/>
            <a:ext cx="3158100" cy="2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38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F7921E"/>
                </a:solidFill>
                <a:latin typeface="Cutive"/>
                <a:ea typeface="Cutive"/>
                <a:cs typeface="Cutive"/>
                <a:sym typeface="Cutive"/>
              </a:rPr>
              <a:t>Business Impact</a:t>
            </a:r>
            <a:endParaRPr sz="13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0" name="Google Shape;110;p21"/>
          <p:cNvSpPr txBox="1"/>
          <p:nvPr/>
        </p:nvSpPr>
        <p:spPr>
          <a:xfrm>
            <a:off x="3130727" y="8582011"/>
            <a:ext cx="1203000" cy="21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F7921E"/>
                </a:solidFill>
                <a:latin typeface="Cutive"/>
                <a:ea typeface="Cutive"/>
                <a:cs typeface="Cutive"/>
                <a:sym typeface="Cutive"/>
              </a:rPr>
              <a:t>Expertise</a:t>
            </a:r>
            <a:endParaRPr sz="1300"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1" name="Google Shape;111;p21"/>
          <p:cNvSpPr txBox="1"/>
          <p:nvPr/>
        </p:nvSpPr>
        <p:spPr>
          <a:xfrm>
            <a:off x="369333" y="260829"/>
            <a:ext cx="4561200" cy="69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rPr>
              <a:t>Plot Your Activities</a:t>
            </a:r>
            <a:endParaRPr b="1" sz="2000">
              <a:solidFill>
                <a:srgbClr val="182B54"/>
              </a:solidFill>
              <a:latin typeface="Cutive"/>
              <a:ea typeface="Cutive"/>
              <a:cs typeface="Cutive"/>
              <a:sym typeface="Cutive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rPr>
              <a:t>(circle the high juice squeeze </a:t>
            </a:r>
            <a:r>
              <a:rPr lang="en" sz="12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rPr>
              <a:t>activities</a:t>
            </a:r>
            <a:r>
              <a:rPr lang="en" sz="1200">
                <a:solidFill>
                  <a:srgbClr val="182B54"/>
                </a:solidFill>
                <a:latin typeface="Cutive"/>
                <a:ea typeface="Cutive"/>
                <a:cs typeface="Cutive"/>
                <a:sym typeface="Cutive"/>
              </a:rPr>
              <a:t> in focus - these are your sacreds)</a:t>
            </a:r>
            <a:endParaRPr sz="1200">
              <a:solidFill>
                <a:srgbClr val="182B54"/>
              </a:solidFill>
              <a:latin typeface="Cutive"/>
              <a:ea typeface="Cutive"/>
              <a:cs typeface="Cutive"/>
              <a:sym typeface="Cutive"/>
            </a:endParaRPr>
          </a:p>
        </p:txBody>
      </p:sp>
      <p:sp>
        <p:nvSpPr>
          <p:cNvPr id="112" name="Google Shape;112;p21"/>
          <p:cNvSpPr txBox="1"/>
          <p:nvPr/>
        </p:nvSpPr>
        <p:spPr>
          <a:xfrm>
            <a:off x="1253100" y="5999800"/>
            <a:ext cx="2023500" cy="14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B7B7B7"/>
                </a:solidFill>
                <a:latin typeface="Calibri"/>
                <a:ea typeface="Calibri"/>
                <a:cs typeface="Calibri"/>
                <a:sym typeface="Calibri"/>
              </a:rPr>
              <a:t>Kill/ Automate /</a:t>
            </a:r>
            <a:endParaRPr sz="3000">
              <a:solidFill>
                <a:srgbClr val="B7B7B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B7B7B7"/>
                </a:solidFill>
                <a:latin typeface="Calibri"/>
                <a:ea typeface="Calibri"/>
                <a:cs typeface="Calibri"/>
                <a:sym typeface="Calibri"/>
              </a:rPr>
              <a:t>Outsource</a:t>
            </a:r>
            <a:endParaRPr sz="3000">
              <a:solidFill>
                <a:srgbClr val="B7B7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1"/>
          <p:cNvSpPr txBox="1"/>
          <p:nvPr/>
        </p:nvSpPr>
        <p:spPr>
          <a:xfrm>
            <a:off x="1390675" y="2420350"/>
            <a:ext cx="2023500" cy="14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B7B7B7"/>
                </a:solidFill>
                <a:latin typeface="Calibri"/>
                <a:ea typeface="Calibri"/>
                <a:cs typeface="Calibri"/>
                <a:sym typeface="Calibri"/>
              </a:rPr>
              <a:t>Delegate/ Automate</a:t>
            </a:r>
            <a:endParaRPr sz="3000">
              <a:solidFill>
                <a:srgbClr val="B7B7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/>
          <p:nvPr/>
        </p:nvSpPr>
        <p:spPr>
          <a:xfrm>
            <a:off x="4339775" y="5917950"/>
            <a:ext cx="2023500" cy="14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B7B7B7"/>
                </a:solidFill>
                <a:latin typeface="Calibri"/>
                <a:ea typeface="Calibri"/>
                <a:cs typeface="Calibri"/>
                <a:sym typeface="Calibri"/>
              </a:rPr>
              <a:t>Kill/Train &amp; Delegate</a:t>
            </a:r>
            <a:endParaRPr sz="3000">
              <a:solidFill>
                <a:srgbClr val="B7B7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/>
        </p:nvSpPr>
        <p:spPr>
          <a:xfrm>
            <a:off x="4606600" y="2537350"/>
            <a:ext cx="2023500" cy="14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B7B7B7"/>
                </a:solidFill>
                <a:latin typeface="Calibri"/>
                <a:ea typeface="Calibri"/>
                <a:cs typeface="Calibri"/>
                <a:sym typeface="Calibri"/>
              </a:rPr>
              <a:t>Focus</a:t>
            </a:r>
            <a:endParaRPr sz="3000">
              <a:solidFill>
                <a:srgbClr val="B7B7B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1"/>
          <p:cNvSpPr txBox="1"/>
          <p:nvPr/>
        </p:nvSpPr>
        <p:spPr>
          <a:xfrm>
            <a:off x="14900" y="1034300"/>
            <a:ext cx="534900" cy="8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Montserrat"/>
                <a:ea typeface="Montserrat"/>
                <a:cs typeface="Montserrat"/>
                <a:sym typeface="Montserrat"/>
              </a:rPr>
              <a:t>10</a:t>
            </a:r>
            <a:endParaRPr b="1" sz="210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7" name="Google Shape;117;p21"/>
          <p:cNvSpPr txBox="1"/>
          <p:nvPr/>
        </p:nvSpPr>
        <p:spPr>
          <a:xfrm>
            <a:off x="6428925" y="8546900"/>
            <a:ext cx="534900" cy="85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Montserrat"/>
                <a:ea typeface="Montserrat"/>
                <a:cs typeface="Montserrat"/>
                <a:sym typeface="Montserrat"/>
              </a:rPr>
              <a:t>10</a:t>
            </a:r>
            <a:endParaRPr b="1" sz="21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